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73" r:id="rId1"/>
  </p:sldMasterIdLst>
  <p:sldIdLst>
    <p:sldId id="257" r:id="rId2"/>
    <p:sldId id="258" r:id="rId3"/>
    <p:sldId id="263" r:id="rId4"/>
    <p:sldId id="260" r:id="rId5"/>
    <p:sldId id="261" r:id="rId6"/>
    <p:sldId id="259" r:id="rId7"/>
    <p:sldId id="262" r:id="rId8"/>
    <p:sldId id="265" r:id="rId9"/>
    <p:sldId id="264"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xmlns="" id="{904DB13E-F722-4ED6-BB00-556651E95281}"/>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7" name="Group 6">
            <a:extLst>
              <a:ext uri="{FF2B5EF4-FFF2-40B4-BE49-F238E27FC236}">
                <a16:creationId xmlns:a16="http://schemas.microsoft.com/office/drawing/2014/main" xmlns="" id="{E26428D7-C6F3-473D-A360-A3F5C3E8728C}"/>
              </a:ext>
            </a:extLst>
          </p:cNvPr>
          <p:cNvGrpSpPr/>
          <p:nvPr/>
        </p:nvGrpSpPr>
        <p:grpSpPr>
          <a:xfrm>
            <a:off x="5250180" y="1267730"/>
            <a:ext cx="1691640" cy="615934"/>
            <a:chOff x="5250180" y="1267730"/>
            <a:chExt cx="1691640" cy="615934"/>
          </a:xfrm>
        </p:grpSpPr>
        <p:cxnSp>
          <p:nvCxnSpPr>
            <p:cNvPr id="17" name="Straight Connector 16"/>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629103" y="2244830"/>
            <a:ext cx="8933796" cy="2437232"/>
          </a:xfrm>
        </p:spPr>
        <p:txBody>
          <a:bodyPr tIns="45720" bIns="45720" anchor="ctr">
            <a:normAutofit/>
          </a:bodyPr>
          <a:lstStyle>
            <a:lvl1pPr algn="ctr">
              <a:lnSpc>
                <a:spcPct val="83000"/>
              </a:lnSpc>
              <a:defRPr lang="en-US" sz="6800" b="0" kern="1200" cap="all" spc="-100" baseline="0" dirty="0">
                <a:solidFill>
                  <a:schemeClr val="tx1">
                    <a:lumMod val="85000"/>
                    <a:lumOff val="15000"/>
                  </a:schemeClr>
                </a:solidFill>
                <a:effectLst/>
                <a:latin typeface="+mj-lt"/>
                <a:ea typeface="+mn-ea"/>
                <a:cs typeface="+mn-cs"/>
              </a:defRPr>
            </a:lvl1pPr>
          </a:lstStyle>
          <a:p>
            <a:r>
              <a:rPr lang="en-US" smtClean="0"/>
              <a:t>Click to edit Master title style</a:t>
            </a:r>
            <a:endParaRPr lang="en-US" dirty="0"/>
          </a:p>
        </p:txBody>
      </p:sp>
      <p:sp>
        <p:nvSpPr>
          <p:cNvPr id="3" name="Subtitle 2"/>
          <p:cNvSpPr>
            <a:spLocks noGrp="1"/>
          </p:cNvSpPr>
          <p:nvPr>
            <p:ph type="subTitle" idx="1"/>
          </p:nvPr>
        </p:nvSpPr>
        <p:spPr>
          <a:xfrm>
            <a:off x="1629101" y="4682062"/>
            <a:ext cx="8936846" cy="457201"/>
          </a:xfrm>
        </p:spPr>
        <p:txBody>
          <a:bodyPr>
            <a:normAutofit/>
          </a:bodyPr>
          <a:lstStyle>
            <a:lvl1pPr marL="0" indent="0" algn="ctr">
              <a:spcBef>
                <a:spcPts val="0"/>
              </a:spcBef>
              <a:buNone/>
              <a:defRPr sz="1800" spc="80" baseline="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20" name="Date Placeholder 19"/>
          <p:cNvSpPr>
            <a:spLocks noGrp="1"/>
          </p:cNvSpPr>
          <p:nvPr>
            <p:ph type="dt" sz="half" idx="10"/>
          </p:nvPr>
        </p:nvSpPr>
        <p:spPr>
          <a:xfrm>
            <a:off x="5318760" y="1341256"/>
            <a:ext cx="1554480" cy="485546"/>
          </a:xfrm>
        </p:spPr>
        <p:txBody>
          <a:bodyPr/>
          <a:lstStyle>
            <a:lvl1pPr algn="ctr">
              <a:defRPr sz="1300" spc="0" baseline="0">
                <a:solidFill>
                  <a:srgbClr val="FFFFFF"/>
                </a:solidFill>
                <a:latin typeface="+mn-lt"/>
              </a:defRPr>
            </a:lvl1pPr>
          </a:lstStyle>
          <a:p>
            <a:fld id="{EA0C0817-A112-4847-8014-A94B7D2A4EA3}" type="datetime1">
              <a:rPr lang="en-US" smtClean="0"/>
              <a:t>4/28/2022</a:t>
            </a:fld>
            <a:endParaRPr lang="en-US" dirty="0"/>
          </a:p>
        </p:txBody>
      </p:sp>
      <p:sp>
        <p:nvSpPr>
          <p:cNvPr id="21" name="Footer Placeholder 20"/>
          <p:cNvSpPr>
            <a:spLocks noGrp="1"/>
          </p:cNvSpPr>
          <p:nvPr>
            <p:ph type="ftr" sz="quarter" idx="11"/>
          </p:nvPr>
        </p:nvSpPr>
        <p:spPr>
          <a:xfrm>
            <a:off x="1629100" y="5177408"/>
            <a:ext cx="5730295" cy="228600"/>
          </a:xfrm>
        </p:spPr>
        <p:txBody>
          <a:bodyPr/>
          <a:lstStyle>
            <a:lvl1pPr algn="l">
              <a:defRPr>
                <a:solidFill>
                  <a:schemeClr val="tx1">
                    <a:lumMod val="85000"/>
                    <a:lumOff val="15000"/>
                  </a:schemeClr>
                </a:solidFill>
              </a:defRPr>
            </a:lvl1pPr>
          </a:lstStyle>
          <a:p>
            <a:endParaRPr lang="en-US" dirty="0"/>
          </a:p>
        </p:txBody>
      </p:sp>
      <p:sp>
        <p:nvSpPr>
          <p:cNvPr id="22" name="Slide Number Placeholder 21"/>
          <p:cNvSpPr>
            <a:spLocks noGrp="1"/>
          </p:cNvSpPr>
          <p:nvPr>
            <p:ph type="sldNum" sz="quarter" idx="12"/>
          </p:nvPr>
        </p:nvSpPr>
        <p:spPr>
          <a:xfrm>
            <a:off x="8606920" y="5177408"/>
            <a:ext cx="1955980"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41477701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332B432-ACDA-4023-A761-2BAB76577B62}" type="datetime1">
              <a:rPr lang="en-US" smtClean="0"/>
              <a:t>4/28/2022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21537087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xmlns="" id="{0A4A1889-E37C-4EC3-9E41-9DAD221CF389}"/>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3" name="Rectangle 22"/>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9156" y="2275165"/>
            <a:ext cx="8933688" cy="2406895"/>
          </a:xfrm>
        </p:spPr>
        <p:txBody>
          <a:bodyPr anchor="ctr">
            <a:normAutofit/>
          </a:bodyPr>
          <a:lstStyle>
            <a:lvl1pPr algn="ctr">
              <a:lnSpc>
                <a:spcPct val="83000"/>
              </a:lnSpc>
              <a:defRPr lang="en-US" sz="6800" kern="1200" cap="all" spc="-100" baseline="0" dirty="0">
                <a:solidFill>
                  <a:schemeClr val="tx1">
                    <a:lumMod val="85000"/>
                    <a:lumOff val="15000"/>
                  </a:schemeClr>
                </a:solidFill>
                <a:effectLst/>
                <a:latin typeface="+mj-lt"/>
                <a:ea typeface="+mn-ea"/>
                <a:cs typeface="+mn-cs"/>
              </a:defRPr>
            </a:lvl1pPr>
          </a:lstStyle>
          <a:p>
            <a:r>
              <a:rPr lang="en-US" smtClean="0"/>
              <a:t>Click to edit Master title style</a:t>
            </a:r>
            <a:endParaRPr lang="en-US" dirty="0"/>
          </a:p>
        </p:txBody>
      </p:sp>
      <p:grpSp>
        <p:nvGrpSpPr>
          <p:cNvPr id="16" name="Group 15">
            <a:extLst>
              <a:ext uri="{FF2B5EF4-FFF2-40B4-BE49-F238E27FC236}">
                <a16:creationId xmlns:a16="http://schemas.microsoft.com/office/drawing/2014/main" xmlns="" id="{1683EB04-C23E-490C-A1A6-030CF79D23C8}"/>
              </a:ext>
            </a:extLst>
          </p:cNvPr>
          <p:cNvGrpSpPr/>
          <p:nvPr/>
        </p:nvGrpSpPr>
        <p:grpSpPr>
          <a:xfrm>
            <a:off x="5250180" y="1267730"/>
            <a:ext cx="1691640" cy="615934"/>
            <a:chOff x="5250180" y="1267730"/>
            <a:chExt cx="1691640" cy="615934"/>
          </a:xfrm>
        </p:grpSpPr>
        <p:cxnSp>
          <p:nvCxnSpPr>
            <p:cNvPr id="17" name="Straight Connector 16">
              <a:extLst>
                <a:ext uri="{FF2B5EF4-FFF2-40B4-BE49-F238E27FC236}">
                  <a16:creationId xmlns:a16="http://schemas.microsoft.com/office/drawing/2014/main" xmlns="" id="{F8A84C03-E1CA-4A4E-81D6-9BB0C335B7A0}"/>
                </a:ext>
              </a:extLst>
            </p:cNvPr>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xmlns="" id="{4A26FB5A-D5D1-4DAB-AC43-7F51A7F2D197}"/>
                </a:ext>
              </a:extLst>
            </p:cNvPr>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xmlns="" id="{49303F14-E560-4C02-94F4-B4695FE26813}"/>
                </a:ext>
              </a:extLst>
            </p:cNvPr>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3" name="Text Placeholder 2"/>
          <p:cNvSpPr>
            <a:spLocks noGrp="1"/>
          </p:cNvSpPr>
          <p:nvPr>
            <p:ph type="body" idx="1"/>
          </p:nvPr>
        </p:nvSpPr>
        <p:spPr>
          <a:xfrm>
            <a:off x="1629156" y="4682062"/>
            <a:ext cx="8939784" cy="457200"/>
          </a:xfrm>
        </p:spPr>
        <p:txBody>
          <a:bodyPr anchor="t">
            <a:normAutofit/>
          </a:bodyPr>
          <a:lstStyle>
            <a:lvl1pPr marL="0" indent="0" algn="ctr">
              <a:buNone/>
              <a:tabLst>
                <a:tab pos="2633663" algn="l"/>
              </a:tabLst>
              <a:defRPr sz="1800">
                <a:solidFill>
                  <a:schemeClr val="tx1">
                    <a:lumMod val="95000"/>
                    <a:lumOff val="5000"/>
                  </a:schemeClr>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5318760" y="1344502"/>
            <a:ext cx="1554480" cy="498781"/>
          </a:xfrm>
        </p:spPr>
        <p:txBody>
          <a:bodyPr/>
          <a:lstStyle>
            <a:lvl1pPr algn="ctr">
              <a:defRPr lang="en-US" sz="1300" kern="1200" spc="0" baseline="0">
                <a:solidFill>
                  <a:srgbClr val="FFFFFF"/>
                </a:solidFill>
                <a:latin typeface="+mn-lt"/>
                <a:ea typeface="+mn-ea"/>
                <a:cs typeface="+mn-cs"/>
              </a:defRPr>
            </a:lvl1pPr>
          </a:lstStyle>
          <a:p>
            <a:fld id="{D9C646AA-F36E-4540-911D-FFFC0A0EF24A}" type="datetime1">
              <a:rPr lang="en-US" smtClean="0"/>
              <a:t>4/28/2022</a:t>
            </a:fld>
            <a:endParaRPr lang="en-US" dirty="0"/>
          </a:p>
        </p:txBody>
      </p:sp>
      <p:sp>
        <p:nvSpPr>
          <p:cNvPr id="5" name="Footer Placeholder 4"/>
          <p:cNvSpPr>
            <a:spLocks noGrp="1"/>
          </p:cNvSpPr>
          <p:nvPr>
            <p:ph type="ftr" sz="quarter" idx="11"/>
          </p:nvPr>
        </p:nvSpPr>
        <p:spPr>
          <a:xfrm>
            <a:off x="1629157" y="5177408"/>
            <a:ext cx="5660134" cy="228600"/>
          </a:xfrm>
        </p:spPr>
        <p:txBody>
          <a:bodyPr/>
          <a:lstStyle>
            <a:lvl1pPr algn="l">
              <a:defRPr>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12"/>
          </p:nvPr>
        </p:nvSpPr>
        <p:spPr>
          <a:xfrm>
            <a:off x="8604504" y="5177408"/>
            <a:ext cx="1958339"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6060714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6680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46176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9186D26-FA5F-4637-B602-B7C2DC34CFD4}" type="datetime1">
              <a:rPr lang="en-US" smtClean="0"/>
              <a:t>4/28/2022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27446721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69848" y="2074334"/>
            <a:ext cx="4663440" cy="640080"/>
          </a:xfrm>
        </p:spPr>
        <p:txBody>
          <a:bodyPr anchor="ctr">
            <a:normAutofit/>
          </a:bodyPr>
          <a:lstStyle>
            <a:lvl1pPr marL="0" indent="0" algn="l">
              <a:spcBef>
                <a:spcPts val="0"/>
              </a:spcBef>
              <a:buNone/>
              <a:defRPr sz="1900" b="1" i="0">
                <a:solidFill>
                  <a:schemeClr val="tx1"/>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69848" y="2792472"/>
            <a:ext cx="4663440" cy="3163825"/>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58712" y="2074334"/>
            <a:ext cx="4663440" cy="640080"/>
          </a:xfrm>
        </p:spPr>
        <p:txBody>
          <a:bodyPr anchor="ctr">
            <a:normAutofit/>
          </a:bodyPr>
          <a:lstStyle>
            <a:lvl1pPr marL="0" indent="0" algn="l">
              <a:spcBef>
                <a:spcPts val="0"/>
              </a:spcBef>
              <a:buNone/>
              <a:defRPr sz="1900" b="1">
                <a:solidFill>
                  <a:schemeClr val="tx1"/>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458712" y="2792471"/>
            <a:ext cx="4663440" cy="3164509"/>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A7F15D8-96D1-4781-BC50-CA8A088B2FE4}" type="datetime1">
              <a:rPr lang="en-US" smtClean="0"/>
              <a:t>4/28/2022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29299607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9A96C99-B8F8-4528-BD05-0E16E943DC09}" type="datetime1">
              <a:rPr lang="en-US" smtClean="0"/>
              <a:t>4/28/2022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26674131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636942-C211-4B28-8DBD-C953E00AF71B}" type="datetime1">
              <a:rPr lang="en-US" smtClean="0"/>
              <a:t>4/28/2022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9072471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xmlns="" id="{D5E1BBF9-8BEF-4353-BA68-30AAF9EBD8D8}"/>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xmlns="" id="{5B941C21-2A5D-4912-AB06-1BB0C0EB6AE1}"/>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58200" y="607392"/>
            <a:ext cx="3161963" cy="1645920"/>
          </a:xfrm>
        </p:spPr>
        <p:txBody>
          <a:bodyPr anchor="b">
            <a:normAutofit/>
          </a:bodyPr>
          <a:lstStyle>
            <a:lvl1pPr algn="l" defTabSz="914400" rtl="0" eaLnBrk="1" latinLnBrk="0" hangingPunct="1">
              <a:lnSpc>
                <a:spcPct val="100000"/>
              </a:lnSpc>
              <a:spcBef>
                <a:spcPct val="0"/>
              </a:spcBef>
              <a:buNone/>
              <a:defRPr lang="en-US" sz="3200" b="0" kern="1200" cap="none" spc="0" baseline="0" dirty="0">
                <a:solidFill>
                  <a:schemeClr val="tx1"/>
                </a:solidFill>
                <a:effectLst/>
                <a:latin typeface="+mj-lt"/>
                <a:ea typeface="+mn-ea"/>
                <a:cs typeface="+mn-cs"/>
              </a:defRPr>
            </a:lvl1pPr>
          </a:lstStyle>
          <a:p>
            <a:r>
              <a:rPr lang="en-US" smtClean="0"/>
              <a:t>Click to edit Master title style</a:t>
            </a:r>
            <a:endParaRPr lang="en-US" dirty="0"/>
          </a:p>
        </p:txBody>
      </p:sp>
      <p:sp>
        <p:nvSpPr>
          <p:cNvPr id="3" name="Content Placeholder 2"/>
          <p:cNvSpPr>
            <a:spLocks noGrp="1"/>
          </p:cNvSpPr>
          <p:nvPr>
            <p:ph idx="1"/>
          </p:nvPr>
        </p:nvSpPr>
        <p:spPr>
          <a:xfrm>
            <a:off x="685800" y="609600"/>
            <a:ext cx="6858000" cy="5334000"/>
          </a:xfrm>
        </p:spPr>
        <p:txBody>
          <a:bodyPr/>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458200" y="2336800"/>
            <a:ext cx="3161963" cy="3606800"/>
          </a:xfrm>
        </p:spPr>
        <p:txBody>
          <a:bodyPr>
            <a:normAutofit/>
          </a:bodyPr>
          <a:lstStyle>
            <a:lvl1pPr marL="0" indent="0">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a:xfrm>
            <a:off x="5588000" y="6035040"/>
            <a:ext cx="1955800" cy="365760"/>
          </a:xfrm>
        </p:spPr>
        <p:txBody>
          <a:bodyPr/>
          <a:lstStyle>
            <a:lvl1pPr>
              <a:defRPr>
                <a:solidFill>
                  <a:schemeClr val="tx1">
                    <a:lumMod val="85000"/>
                    <a:lumOff val="15000"/>
                  </a:schemeClr>
                </a:solidFill>
              </a:defRPr>
            </a:lvl1pPr>
          </a:lstStyle>
          <a:p>
            <a:fld id="{7E8D12A6-918A-48BD-8CB9-CA713993B0EA}" type="datetime1">
              <a:rPr lang="en-US" smtClean="0"/>
              <a:t>4/28/2022</a:t>
            </a:fld>
            <a:endParaRPr lang="en-US"/>
          </a:p>
        </p:txBody>
      </p:sp>
      <p:sp>
        <p:nvSpPr>
          <p:cNvPr id="9" name="Footer Placeholder 8"/>
          <p:cNvSpPr>
            <a:spLocks noGrp="1"/>
          </p:cNvSpPr>
          <p:nvPr>
            <p:ph type="ftr" sz="quarter" idx="11"/>
          </p:nvPr>
        </p:nvSpPr>
        <p:spPr>
          <a:xfrm>
            <a:off x="685801" y="6035040"/>
            <a:ext cx="4584700" cy="365760"/>
          </a:xfrm>
        </p:spPr>
        <p:txBody>
          <a:bodyPr/>
          <a:lstStyle>
            <a:lvl1pPr algn="l">
              <a:defRPr/>
            </a:lvl1pPr>
          </a:lstStyle>
          <a:p>
            <a:endParaRPr lang="en-US"/>
          </a:p>
        </p:txBody>
      </p:sp>
      <p:sp>
        <p:nvSpPr>
          <p:cNvPr id="11" name="Slide Number Placeholder 10"/>
          <p:cNvSpPr>
            <a:spLocks noGrp="1"/>
          </p:cNvSpPr>
          <p:nvPr>
            <p:ph type="sldNum" sz="quarter" idx="12"/>
          </p:nvPr>
        </p:nvSpPr>
        <p:spPr>
          <a:xfrm>
            <a:off x="10396728" y="6035040"/>
            <a:ext cx="1223435" cy="36576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a:p>
        </p:txBody>
      </p:sp>
    </p:spTree>
    <p:extLst>
      <p:ext uri="{BB962C8B-B14F-4D97-AF65-F5344CB8AC3E}">
        <p14:creationId xmlns:p14="http://schemas.microsoft.com/office/powerpoint/2010/main" val="24886021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xmlns="" id="{E687CA98-D9C7-497F-A1DA-7D22F8753BCE}"/>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228599" y="237744"/>
            <a:ext cx="7696201"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5" name="Date Placeholder 4"/>
          <p:cNvSpPr>
            <a:spLocks noGrp="1"/>
          </p:cNvSpPr>
          <p:nvPr>
            <p:ph type="dt" sz="half" idx="10"/>
          </p:nvPr>
        </p:nvSpPr>
        <p:spPr>
          <a:xfrm>
            <a:off x="5662337" y="6035040"/>
            <a:ext cx="2071963" cy="365760"/>
          </a:xfrm>
        </p:spPr>
        <p:txBody>
          <a:bodyPr/>
          <a:lstStyle>
            <a:lvl1pPr>
              <a:defRPr b="1">
                <a:solidFill>
                  <a:srgbClr val="FFFFFF"/>
                </a:solidFill>
                <a:effectLst>
                  <a:outerShdw blurRad="19050" dist="6350" dir="2700000" algn="tl" rotWithShape="0">
                    <a:prstClr val="black">
                      <a:alpha val="40000"/>
                    </a:prstClr>
                  </a:outerShdw>
                </a:effectLst>
              </a:defRPr>
            </a:lvl1pPr>
          </a:lstStyle>
          <a:p>
            <a:fld id="{E778CE86-875F-4587-BCF6-FA054AFC0D53}" type="datetime1">
              <a:rPr lang="en-US" smtClean="0"/>
              <a:pPr/>
              <a:t>4/28/2022</a:t>
            </a:fld>
            <a:endParaRPr lang="en-US" dirty="0"/>
          </a:p>
        </p:txBody>
      </p:sp>
      <p:sp>
        <p:nvSpPr>
          <p:cNvPr id="6" name="Footer Placeholder 5"/>
          <p:cNvSpPr>
            <a:spLocks noGrp="1"/>
          </p:cNvSpPr>
          <p:nvPr>
            <p:ph type="ftr" sz="quarter" idx="11"/>
          </p:nvPr>
        </p:nvSpPr>
        <p:spPr>
          <a:xfrm>
            <a:off x="612648" y="6035040"/>
            <a:ext cx="4588002" cy="365760"/>
          </a:xfrm>
        </p:spPr>
        <p:txBody>
          <a:bodyPr/>
          <a:lstStyle>
            <a:lvl1pPr marL="0" algn="r" defTabSz="914400" rtl="0" eaLnBrk="1" latinLnBrk="0" hangingPunct="1">
              <a:defRPr lang="en-US" sz="1000" b="1"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pPr algn="l"/>
            <a:endParaRPr lang="en-US" dirty="0"/>
          </a:p>
        </p:txBody>
      </p:sp>
      <p:sp>
        <p:nvSpPr>
          <p:cNvPr id="7" name="Slide Number Placeholder 6"/>
          <p:cNvSpPr>
            <a:spLocks noGrp="1"/>
          </p:cNvSpPr>
          <p:nvPr>
            <p:ph type="sldNum" sz="quarter" idx="12"/>
          </p:nvPr>
        </p:nvSpPr>
        <p:spPr>
          <a:xfrm>
            <a:off x="10396728" y="6035040"/>
            <a:ext cx="1225296" cy="365760"/>
          </a:xfrm>
        </p:spPr>
        <p:txBody>
          <a:bodyPr/>
          <a:lstStyle/>
          <a:p>
            <a:fld id="{34B7E4EF-A1BD-40F4-AB7B-04F084DD991D}" type="slidenum">
              <a:rPr lang="en-US" smtClean="0"/>
              <a:t>‹#›</a:t>
            </a:fld>
            <a:endParaRPr lang="en-US"/>
          </a:p>
        </p:txBody>
      </p:sp>
      <p:sp>
        <p:nvSpPr>
          <p:cNvPr id="12" name="Rectangle 11">
            <a:extLst>
              <a:ext uri="{FF2B5EF4-FFF2-40B4-BE49-F238E27FC236}">
                <a16:creationId xmlns:a16="http://schemas.microsoft.com/office/drawing/2014/main" xmlns="" id="{F8B3D8CC-BB13-41A5-8F34-B8E84A4F9534}"/>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77250" y="603504"/>
            <a:ext cx="3144774" cy="1645920"/>
          </a:xfrm>
        </p:spPr>
        <p:txBody>
          <a:bodyPr anchor="b">
            <a:noAutofit/>
          </a:bodyPr>
          <a:lstStyle>
            <a:lvl1pPr algn="l">
              <a:lnSpc>
                <a:spcPct val="100000"/>
              </a:lnSpc>
              <a:defRPr sz="3200" b="0">
                <a:solidFill>
                  <a:schemeClr val="tx1"/>
                </a:solidFill>
                <a:latin typeface="+mj-lt"/>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8477250" y="2386584"/>
            <a:ext cx="3144774" cy="3511296"/>
          </a:xfrm>
        </p:spPr>
        <p:txBody>
          <a:bodyPr>
            <a:normAutofit/>
          </a:bodyPr>
          <a:lstStyle>
            <a:lvl1pPr marL="0" indent="0" algn="l">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6782230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34F40B7-36AB-4376-BE14-EF7004D79BB9}" type="datetime1">
              <a:rPr lang="en-US" smtClean="0"/>
              <a:t>4/28/2022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40233299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F87CAB8-DCAE-46A5-AADA-B3FAD11A54E0}" type="datetime1">
              <a:rPr lang="en-US" smtClean="0"/>
              <a:t>4/28/2022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15100734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xmlns="" id="{1E94681D-2A4C-4A8D-B9B5-31D440D0328D}"/>
              </a:ext>
            </a:extLst>
          </p:cNvPr>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sp>
      <p:sp>
        <p:nvSpPr>
          <p:cNvPr id="8" name="Rectangle 7"/>
          <p:cNvSpPr/>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66800" y="2103120"/>
            <a:ext cx="10058400" cy="3849624"/>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56794" y="6035040"/>
            <a:ext cx="2893045"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fld id="{F6FA2B21-3FCD-4721-B95C-427943F61125}" type="datetime1">
              <a:rPr lang="en-US" smtClean="0"/>
              <a:t>4/28/2022</a:t>
            </a:fld>
            <a:endParaRPr lang="en-US"/>
          </a:p>
        </p:txBody>
      </p:sp>
      <p:sp>
        <p:nvSpPr>
          <p:cNvPr id="5" name="Footer Placeholder 4"/>
          <p:cNvSpPr>
            <a:spLocks noGrp="1"/>
          </p:cNvSpPr>
          <p:nvPr>
            <p:ph type="ftr" sz="quarter" idx="3"/>
          </p:nvPr>
        </p:nvSpPr>
        <p:spPr>
          <a:xfrm>
            <a:off x="1066800" y="6035040"/>
            <a:ext cx="5816600" cy="365760"/>
          </a:xfrm>
          <a:prstGeom prst="rect">
            <a:avLst/>
          </a:prstGeom>
        </p:spPr>
        <p:txBody>
          <a:bodyPr vert="horz" lIns="91440" tIns="45720" rIns="91440" bIns="45720" rtlCol="0" anchor="b"/>
          <a:lstStyle>
            <a:lvl1pPr algn="l">
              <a:defRPr sz="800">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4"/>
          </p:nvPr>
        </p:nvSpPr>
        <p:spPr>
          <a:xfrm>
            <a:off x="10287000" y="6035040"/>
            <a:ext cx="838200"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fld id="{34B7E4EF-A1BD-40F4-AB7B-04F084DD991D}" type="slidenum">
              <a:rPr lang="en-US" smtClean="0"/>
              <a:t>‹#›</a:t>
            </a:fld>
            <a:endParaRPr lang="en-US"/>
          </a:p>
        </p:txBody>
      </p:sp>
    </p:spTree>
    <p:extLst>
      <p:ext uri="{BB962C8B-B14F-4D97-AF65-F5344CB8AC3E}">
        <p14:creationId xmlns:p14="http://schemas.microsoft.com/office/powerpoint/2010/main" val="3811577630"/>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65" r:id="rId5"/>
    <p:sldLayoutId id="2147483671" r:id="rId6"/>
    <p:sldLayoutId id="2147483672" r:id="rId7"/>
    <p:sldLayoutId id="2147483662" r:id="rId8"/>
    <p:sldLayoutId id="2147483663" r:id="rId9"/>
    <p:sldLayoutId id="2147483664" r:id="rId10"/>
    <p:sldLayoutId id="2147483666" r:id="rId11"/>
  </p:sldLayoutIdLst>
  <p:hf sldNum="0" hdr="0" ftr="0" dt="0"/>
  <p:txStyles>
    <p:titleStyle>
      <a:lvl1pPr algn="l" defTabSz="914400" rtl="0" eaLnBrk="1" latinLnBrk="0" hangingPunct="1">
        <a:lnSpc>
          <a:spcPct val="90000"/>
        </a:lnSpc>
        <a:spcBef>
          <a:spcPct val="0"/>
        </a:spcBef>
        <a:buNone/>
        <a:defRPr lang="en-US" sz="4000" i="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10000"/>
        </a:lnSpc>
        <a:spcBef>
          <a:spcPts val="900"/>
        </a:spcBef>
        <a:spcAft>
          <a:spcPts val="0"/>
        </a:spcAft>
        <a:buClr>
          <a:schemeClr val="tx1">
            <a:lumMod val="85000"/>
            <a:lumOff val="15000"/>
          </a:schemeClr>
        </a:buClr>
        <a:buFont typeface="Garamond" pitchFamily="18" charset="0"/>
        <a:buChar char="◦"/>
        <a:defRPr sz="15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3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picture containing fabric, table, red, covered&#10;&#10;Description automatically generated">
            <a:extLst>
              <a:ext uri="{FF2B5EF4-FFF2-40B4-BE49-F238E27FC236}">
                <a16:creationId xmlns:a16="http://schemas.microsoft.com/office/drawing/2014/main" xmlns="" id="{6D3BA21E-E6C8-4E14-8E53-C5DF567E9DFF}"/>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20" y="10"/>
            <a:ext cx="12191979" cy="6857990"/>
          </a:xfrm>
          <a:prstGeom prst="rect">
            <a:avLst/>
          </a:prstGeom>
        </p:spPr>
      </p:pic>
      <p:sp>
        <p:nvSpPr>
          <p:cNvPr id="64" name="Rectangle 59">
            <a:extLst>
              <a:ext uri="{FF2B5EF4-FFF2-40B4-BE49-F238E27FC236}">
                <a16:creationId xmlns:a16="http://schemas.microsoft.com/office/drawing/2014/main" xmlns="" id="{2644B391-9BFE-445C-A9EC-F544BB85FBC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937329" y="1808532"/>
            <a:ext cx="5452527" cy="3240936"/>
          </a:xfrm>
          <a:prstGeom prst="rect">
            <a:avLst/>
          </a:prstGeom>
          <a:solidFill>
            <a:schemeClr val="bg1">
              <a:lumMod val="75000"/>
              <a:lumOff val="25000"/>
            </a:schemeClr>
          </a:solidFill>
          <a:ln w="6350" cap="sq" cmpd="sng" algn="ctr">
            <a:noFill/>
            <a:prstDash val="solid"/>
            <a:miter lim="800000"/>
          </a:ln>
          <a:effectLst/>
        </p:spPr>
      </p:sp>
      <p:sp>
        <p:nvSpPr>
          <p:cNvPr id="65" name="Rectangle 61">
            <a:extLst>
              <a:ext uri="{FF2B5EF4-FFF2-40B4-BE49-F238E27FC236}">
                <a16:creationId xmlns:a16="http://schemas.microsoft.com/office/drawing/2014/main" xmlns="" id="{80F26E69-87D9-4655-AE7B-280A87AA3CA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103272" y="1975104"/>
            <a:ext cx="5120640" cy="2907792"/>
          </a:xfrm>
          <a:prstGeom prst="rect">
            <a:avLst/>
          </a:prstGeom>
          <a:noFill/>
          <a:ln w="6350" cap="sq" cmpd="sng" algn="ctr">
            <a:solidFill>
              <a:schemeClr val="tx1"/>
            </a:solidFill>
            <a:prstDash val="solid"/>
            <a:miter lim="800000"/>
          </a:ln>
          <a:effectLst>
            <a:softEdge rad="0"/>
          </a:effectLst>
        </p:spPr>
      </p:sp>
      <p:sp>
        <p:nvSpPr>
          <p:cNvPr id="2" name="Title 1">
            <a:extLst>
              <a:ext uri="{FF2B5EF4-FFF2-40B4-BE49-F238E27FC236}">
                <a16:creationId xmlns:a16="http://schemas.microsoft.com/office/drawing/2014/main" xmlns="" id="{18C3B467-088C-4F3D-A9A7-105C4E1E20CD}"/>
              </a:ext>
            </a:extLst>
          </p:cNvPr>
          <p:cNvSpPr>
            <a:spLocks noGrp="1"/>
          </p:cNvSpPr>
          <p:nvPr>
            <p:ph type="ctrTitle"/>
          </p:nvPr>
        </p:nvSpPr>
        <p:spPr>
          <a:xfrm>
            <a:off x="1276055" y="2350017"/>
            <a:ext cx="4775075" cy="1630906"/>
          </a:xfrm>
        </p:spPr>
        <p:txBody>
          <a:bodyPr>
            <a:normAutofit fontScale="90000"/>
          </a:bodyPr>
          <a:lstStyle/>
          <a:p>
            <a:pPr algn="r"/>
            <a:r>
              <a:rPr lang="en-US" sz="4400" dirty="0" smtClean="0">
                <a:solidFill>
                  <a:schemeClr val="tx1"/>
                </a:solidFill>
              </a:rPr>
              <a:t>How to deal with depression Gods way</a:t>
            </a:r>
            <a:endParaRPr lang="en-US" sz="4400" dirty="0">
              <a:solidFill>
                <a:schemeClr val="tx1"/>
              </a:solidFill>
            </a:endParaRPr>
          </a:p>
        </p:txBody>
      </p:sp>
      <p:sp>
        <p:nvSpPr>
          <p:cNvPr id="3" name="Subtitle 2">
            <a:extLst>
              <a:ext uri="{FF2B5EF4-FFF2-40B4-BE49-F238E27FC236}">
                <a16:creationId xmlns:a16="http://schemas.microsoft.com/office/drawing/2014/main" xmlns="" id="{C8722DDC-8EEE-4A06-8DFE-B44871EAA2CF}"/>
              </a:ext>
            </a:extLst>
          </p:cNvPr>
          <p:cNvSpPr>
            <a:spLocks noGrp="1"/>
          </p:cNvSpPr>
          <p:nvPr>
            <p:ph type="subTitle" idx="1"/>
          </p:nvPr>
        </p:nvSpPr>
        <p:spPr>
          <a:xfrm>
            <a:off x="1276055" y="3990546"/>
            <a:ext cx="4775075" cy="559656"/>
          </a:xfrm>
        </p:spPr>
        <p:txBody>
          <a:bodyPr>
            <a:normAutofit/>
          </a:bodyPr>
          <a:lstStyle/>
          <a:p>
            <a:r>
              <a:rPr lang="en-US" dirty="0" smtClean="0">
                <a:solidFill>
                  <a:schemeClr val="tx1"/>
                </a:solidFill>
              </a:rPr>
              <a:t>Ansu Koshy</a:t>
            </a:r>
            <a:endParaRPr lang="en-US" dirty="0">
              <a:solidFill>
                <a:schemeClr val="tx1"/>
              </a:solidFill>
            </a:endParaRPr>
          </a:p>
        </p:txBody>
      </p:sp>
    </p:spTree>
    <p:extLst>
      <p:ext uri="{BB962C8B-B14F-4D97-AF65-F5344CB8AC3E}">
        <p14:creationId xmlns:p14="http://schemas.microsoft.com/office/powerpoint/2010/main" val="1736693185"/>
      </p:ext>
    </p:extLst>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picture containing fabric, table, red, covered&#10;&#10;Description automatically generated">
            <a:extLst>
              <a:ext uri="{FF2B5EF4-FFF2-40B4-BE49-F238E27FC236}">
                <a16:creationId xmlns:a16="http://schemas.microsoft.com/office/drawing/2014/main" xmlns="" id="{5C002EE5-E4FF-463C-8DAA-9AC0B6D407FF}"/>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20" y="10"/>
            <a:ext cx="12191979" cy="6857990"/>
          </a:xfrm>
          <a:prstGeom prst="rect">
            <a:avLst/>
          </a:prstGeom>
        </p:spPr>
      </p:pic>
      <p:sp>
        <p:nvSpPr>
          <p:cNvPr id="29" name="Rectangle 22">
            <a:extLst>
              <a:ext uri="{FF2B5EF4-FFF2-40B4-BE49-F238E27FC236}">
                <a16:creationId xmlns:a16="http://schemas.microsoft.com/office/drawing/2014/main" xmlns="" id="{F5380E9A-163E-4576-BCDD-0A450B7E909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279943" y="237744"/>
            <a:ext cx="7652977" cy="6382512"/>
          </a:xfrm>
          <a:prstGeom prst="rect">
            <a:avLst/>
          </a:prstGeom>
          <a:solidFill>
            <a:schemeClr val="bg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Rectangle 24">
            <a:extLst>
              <a:ext uri="{FF2B5EF4-FFF2-40B4-BE49-F238E27FC236}">
                <a16:creationId xmlns:a16="http://schemas.microsoft.com/office/drawing/2014/main" xmlns="" id="{88DDEF77-9746-4D83-91F9-442A2487E6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417103" y="374904"/>
            <a:ext cx="7340156" cy="6108192"/>
          </a:xfrm>
          <a:prstGeom prst="rect">
            <a:avLst/>
          </a:prstGeom>
          <a:noFill/>
          <a:ln w="6350" cap="sq">
            <a:solidFill>
              <a:schemeClr val="tx1">
                <a:lumMod val="65000"/>
                <a:lumOff val="3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xmlns="" id="{92C9295F-E638-4F61-AFE2-CF3E40556031}"/>
              </a:ext>
            </a:extLst>
          </p:cNvPr>
          <p:cNvSpPr>
            <a:spLocks noGrp="1"/>
          </p:cNvSpPr>
          <p:nvPr>
            <p:ph type="title"/>
          </p:nvPr>
        </p:nvSpPr>
        <p:spPr>
          <a:xfrm>
            <a:off x="4740751" y="642593"/>
            <a:ext cx="6718433" cy="5000325"/>
          </a:xfrm>
        </p:spPr>
        <p:txBody>
          <a:bodyPr>
            <a:normAutofit/>
          </a:bodyPr>
          <a:lstStyle/>
          <a:p>
            <a:pPr algn="ctr"/>
            <a:r>
              <a:rPr lang="en-US" dirty="0" smtClean="0">
                <a:solidFill>
                  <a:schemeClr val="tx1">
                    <a:lumMod val="75000"/>
                    <a:lumOff val="25000"/>
                  </a:schemeClr>
                </a:solidFill>
              </a:rPr>
              <a:t>What is depression?</a:t>
            </a:r>
            <a:br>
              <a:rPr lang="en-US" dirty="0" smtClean="0">
                <a:solidFill>
                  <a:schemeClr val="tx1">
                    <a:lumMod val="75000"/>
                    <a:lumOff val="25000"/>
                  </a:schemeClr>
                </a:solidFill>
              </a:rPr>
            </a:br>
            <a:r>
              <a:rPr lang="en-US" dirty="0">
                <a:solidFill>
                  <a:schemeClr val="tx1">
                    <a:lumMod val="75000"/>
                    <a:lumOff val="25000"/>
                  </a:schemeClr>
                </a:solidFill>
              </a:rPr>
              <a:t/>
            </a:r>
            <a:br>
              <a:rPr lang="en-US" dirty="0">
                <a:solidFill>
                  <a:schemeClr val="tx1">
                    <a:lumMod val="75000"/>
                    <a:lumOff val="25000"/>
                  </a:schemeClr>
                </a:solidFill>
              </a:rPr>
            </a:br>
            <a:r>
              <a:rPr lang="en-US" dirty="0" smtClean="0">
                <a:solidFill>
                  <a:schemeClr val="tx1">
                    <a:lumMod val="75000"/>
                    <a:lumOff val="25000"/>
                  </a:schemeClr>
                </a:solidFill>
              </a:rPr>
              <a:t>Mental disorder affecting more than 264 million people worldwide. </a:t>
            </a:r>
            <a:br>
              <a:rPr lang="en-US" dirty="0" smtClean="0">
                <a:solidFill>
                  <a:schemeClr val="tx1">
                    <a:lumMod val="75000"/>
                    <a:lumOff val="25000"/>
                  </a:schemeClr>
                </a:solidFill>
              </a:rPr>
            </a:br>
            <a:r>
              <a:rPr lang="en-US" dirty="0" smtClean="0">
                <a:solidFill>
                  <a:schemeClr val="tx1">
                    <a:lumMod val="75000"/>
                    <a:lumOff val="25000"/>
                  </a:schemeClr>
                </a:solidFill>
              </a:rPr>
              <a:t/>
            </a:r>
            <a:br>
              <a:rPr lang="en-US" dirty="0" smtClean="0">
                <a:solidFill>
                  <a:schemeClr val="tx1">
                    <a:lumMod val="75000"/>
                    <a:lumOff val="25000"/>
                  </a:schemeClr>
                </a:solidFill>
              </a:rPr>
            </a:br>
            <a:r>
              <a:rPr lang="en-US" dirty="0" smtClean="0">
                <a:solidFill>
                  <a:schemeClr val="tx1">
                    <a:lumMod val="75000"/>
                    <a:lumOff val="25000"/>
                  </a:schemeClr>
                </a:solidFill>
              </a:rPr>
              <a:t> </a:t>
            </a:r>
            <a:endParaRPr lang="en-US" dirty="0">
              <a:solidFill>
                <a:schemeClr val="tx1">
                  <a:lumMod val="75000"/>
                  <a:lumOff val="25000"/>
                </a:schemeClr>
              </a:solidFill>
            </a:endParaRPr>
          </a:p>
        </p:txBody>
      </p:sp>
    </p:spTree>
    <p:extLst>
      <p:ext uri="{BB962C8B-B14F-4D97-AF65-F5344CB8AC3E}">
        <p14:creationId xmlns:p14="http://schemas.microsoft.com/office/powerpoint/2010/main" val="121601030"/>
      </p:ext>
    </p:extLst>
  </p:cSld>
  <p:clrMapOvr>
    <a:overrideClrMapping bg1="lt1" tx1="dk1" bg2="lt2" tx2="dk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Depression Characterized by :</a:t>
            </a:r>
            <a:br>
              <a:rPr lang="en-US" dirty="0" smtClean="0"/>
            </a:br>
            <a:endParaRPr lang="en-US" dirty="0"/>
          </a:p>
        </p:txBody>
      </p:sp>
      <p:sp>
        <p:nvSpPr>
          <p:cNvPr id="3" name="Content Placeholder 2"/>
          <p:cNvSpPr>
            <a:spLocks noGrp="1"/>
          </p:cNvSpPr>
          <p:nvPr>
            <p:ph idx="1"/>
          </p:nvPr>
        </p:nvSpPr>
        <p:spPr/>
        <p:txBody>
          <a:bodyPr/>
          <a:lstStyle/>
          <a:p>
            <a:r>
              <a:rPr lang="en-US" dirty="0" smtClean="0"/>
              <a:t>Worry/ anxiety</a:t>
            </a:r>
          </a:p>
          <a:p>
            <a:r>
              <a:rPr lang="en-US" dirty="0" smtClean="0"/>
              <a:t>Sadness</a:t>
            </a:r>
          </a:p>
          <a:p>
            <a:r>
              <a:rPr lang="en-US" dirty="0" smtClean="0"/>
              <a:t>Weariness</a:t>
            </a:r>
          </a:p>
          <a:p>
            <a:r>
              <a:rPr lang="en-US" dirty="0" smtClean="0"/>
              <a:t>Fear</a:t>
            </a:r>
          </a:p>
          <a:p>
            <a:r>
              <a:rPr lang="en-US" dirty="0" smtClean="0"/>
              <a:t>Discouragement</a:t>
            </a:r>
          </a:p>
          <a:p>
            <a:r>
              <a:rPr lang="en-US" dirty="0" smtClean="0"/>
              <a:t>Apathy-lack of feeling, emotions</a:t>
            </a:r>
          </a:p>
          <a:p>
            <a:r>
              <a:rPr lang="en-US" dirty="0" smtClean="0"/>
              <a:t>Stress</a:t>
            </a:r>
          </a:p>
          <a:p>
            <a:r>
              <a:rPr lang="en-US" dirty="0" smtClean="0"/>
              <a:t>Comfort</a:t>
            </a:r>
          </a:p>
          <a:p>
            <a:r>
              <a:rPr lang="en-US" dirty="0" smtClean="0"/>
              <a:t>Lack of interest</a:t>
            </a:r>
          </a:p>
          <a:p>
            <a:endParaRPr lang="en-US" dirty="0"/>
          </a:p>
        </p:txBody>
      </p:sp>
    </p:spTree>
    <p:extLst>
      <p:ext uri="{BB962C8B-B14F-4D97-AF65-F5344CB8AC3E}">
        <p14:creationId xmlns:p14="http://schemas.microsoft.com/office/powerpoint/2010/main" val="27320545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it affects?</a:t>
            </a:r>
            <a:endParaRPr lang="en-US" dirty="0"/>
          </a:p>
        </p:txBody>
      </p:sp>
      <p:sp>
        <p:nvSpPr>
          <p:cNvPr id="3" name="Content Placeholder 2"/>
          <p:cNvSpPr>
            <a:spLocks noGrp="1"/>
          </p:cNvSpPr>
          <p:nvPr>
            <p:ph idx="1"/>
          </p:nvPr>
        </p:nvSpPr>
        <p:spPr/>
        <p:txBody>
          <a:bodyPr/>
          <a:lstStyle/>
          <a:p>
            <a:r>
              <a:rPr lang="en-US" dirty="0" smtClean="0"/>
              <a:t>Depression affects all ages and it is important to talk to someone. On a daily base there should be a friend, or family member who checks up on you.</a:t>
            </a:r>
          </a:p>
          <a:p>
            <a:r>
              <a:rPr lang="en-US" dirty="0" smtClean="0"/>
              <a:t>Our goal is to get rid of Negative feelings that we have and turn them into positive feelings</a:t>
            </a:r>
          </a:p>
          <a:p>
            <a:r>
              <a:rPr lang="en-US" dirty="0" smtClean="0"/>
              <a:t>God wants joy in our life. Get quiet before God and let Him be your counselor. </a:t>
            </a:r>
            <a:endParaRPr lang="en-US" dirty="0"/>
          </a:p>
        </p:txBody>
      </p:sp>
    </p:spTree>
    <p:extLst>
      <p:ext uri="{BB962C8B-B14F-4D97-AF65-F5344CB8AC3E}">
        <p14:creationId xmlns:p14="http://schemas.microsoft.com/office/powerpoint/2010/main" val="23522952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Things to know:</a:t>
            </a:r>
            <a:endParaRPr lang="en-US" dirty="0"/>
          </a:p>
        </p:txBody>
      </p:sp>
      <p:sp>
        <p:nvSpPr>
          <p:cNvPr id="3" name="Content Placeholder 2"/>
          <p:cNvSpPr>
            <a:spLocks noGrp="1"/>
          </p:cNvSpPr>
          <p:nvPr>
            <p:ph idx="1"/>
          </p:nvPr>
        </p:nvSpPr>
        <p:spPr/>
        <p:txBody>
          <a:bodyPr>
            <a:normAutofit lnSpcReduction="10000"/>
          </a:bodyPr>
          <a:lstStyle/>
          <a:p>
            <a:r>
              <a:rPr lang="en-US" dirty="0" smtClean="0"/>
              <a:t>Depression is not Abnormal</a:t>
            </a:r>
          </a:p>
          <a:p>
            <a:r>
              <a:rPr lang="en-US" dirty="0" smtClean="0"/>
              <a:t>There are Sad Seasons in Life</a:t>
            </a:r>
          </a:p>
          <a:p>
            <a:r>
              <a:rPr lang="en-US" dirty="0" smtClean="0"/>
              <a:t>Sorrow has a Language</a:t>
            </a:r>
          </a:p>
          <a:p>
            <a:r>
              <a:rPr lang="en-US" dirty="0" smtClean="0"/>
              <a:t>Jesus Goes Before Us and with us</a:t>
            </a:r>
          </a:p>
          <a:p>
            <a:r>
              <a:rPr lang="en-US" dirty="0" smtClean="0"/>
              <a:t>We set our Eyes on Eternity</a:t>
            </a:r>
          </a:p>
          <a:p>
            <a:endParaRPr lang="en-US" dirty="0"/>
          </a:p>
          <a:p>
            <a:r>
              <a:rPr lang="en-US" dirty="0" smtClean="0"/>
              <a:t>No matter where life takes us,  each of us should know that we are not alone. God is always with us.</a:t>
            </a:r>
          </a:p>
          <a:p>
            <a:r>
              <a:rPr lang="en-US" dirty="0" smtClean="0"/>
              <a:t>P- Presence /Perspective–God is with you</a:t>
            </a:r>
          </a:p>
          <a:p>
            <a:r>
              <a:rPr lang="en-US" dirty="0" smtClean="0"/>
              <a:t>R-Rest/Read the word- take time for yourself</a:t>
            </a:r>
          </a:p>
          <a:p>
            <a:r>
              <a:rPr lang="en-US" dirty="0" smtClean="0"/>
              <a:t>A-Attention/Assess- pause, spend time in the word of God</a:t>
            </a:r>
          </a:p>
          <a:p>
            <a:r>
              <a:rPr lang="en-US" dirty="0" smtClean="0"/>
              <a:t>Y- Yearn/Youthful- having a relationship with God means to speak to him</a:t>
            </a:r>
          </a:p>
          <a:p>
            <a:endParaRPr lang="en-US" dirty="0"/>
          </a:p>
        </p:txBody>
      </p:sp>
    </p:spTree>
    <p:extLst>
      <p:ext uri="{BB962C8B-B14F-4D97-AF65-F5344CB8AC3E}">
        <p14:creationId xmlns:p14="http://schemas.microsoft.com/office/powerpoint/2010/main" val="15007476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deal with depression?</a:t>
            </a:r>
            <a:endParaRPr lang="en-US" dirty="0"/>
          </a:p>
        </p:txBody>
      </p:sp>
      <p:sp>
        <p:nvSpPr>
          <p:cNvPr id="3" name="Content Placeholder 2"/>
          <p:cNvSpPr>
            <a:spLocks noGrp="1"/>
          </p:cNvSpPr>
          <p:nvPr>
            <p:ph idx="1"/>
          </p:nvPr>
        </p:nvSpPr>
        <p:spPr/>
        <p:txBody>
          <a:bodyPr/>
          <a:lstStyle/>
          <a:p>
            <a:r>
              <a:rPr lang="en-US" dirty="0" smtClean="0"/>
              <a:t>Cognitive behavior therapy- how to deal with thoughts</a:t>
            </a:r>
          </a:p>
          <a:p>
            <a:r>
              <a:rPr lang="en-US" dirty="0" smtClean="0"/>
              <a:t>Talking with someone</a:t>
            </a:r>
          </a:p>
          <a:p>
            <a:r>
              <a:rPr lang="en-US" dirty="0" smtClean="0"/>
              <a:t>Knowing that you are not alone.</a:t>
            </a:r>
          </a:p>
          <a:p>
            <a:r>
              <a:rPr lang="en-US" dirty="0" smtClean="0"/>
              <a:t>Keeping a journal</a:t>
            </a:r>
          </a:p>
          <a:p>
            <a:endParaRPr lang="en-US" dirty="0" smtClean="0"/>
          </a:p>
          <a:p>
            <a:endParaRPr lang="en-US" dirty="0"/>
          </a:p>
        </p:txBody>
      </p:sp>
    </p:spTree>
    <p:extLst>
      <p:ext uri="{BB962C8B-B14F-4D97-AF65-F5344CB8AC3E}">
        <p14:creationId xmlns:p14="http://schemas.microsoft.com/office/powerpoint/2010/main" val="37418713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the bible says about depression?</a:t>
            </a:r>
            <a:endParaRPr lang="en-US" dirty="0"/>
          </a:p>
        </p:txBody>
      </p:sp>
      <p:sp>
        <p:nvSpPr>
          <p:cNvPr id="3" name="Content Placeholder 2"/>
          <p:cNvSpPr>
            <a:spLocks noGrp="1"/>
          </p:cNvSpPr>
          <p:nvPr>
            <p:ph idx="1"/>
          </p:nvPr>
        </p:nvSpPr>
        <p:spPr>
          <a:xfrm>
            <a:off x="1066800" y="2144309"/>
            <a:ext cx="10058400" cy="3849624"/>
          </a:xfrm>
        </p:spPr>
        <p:txBody>
          <a:bodyPr>
            <a:normAutofit/>
          </a:bodyPr>
          <a:lstStyle/>
          <a:p>
            <a:r>
              <a:rPr lang="en-US" b="1" dirty="0" smtClean="0"/>
              <a:t>Psalms 143:7-8- </a:t>
            </a:r>
            <a:r>
              <a:rPr lang="en-US" dirty="0" smtClean="0"/>
              <a:t>Answer me quickly, Lord; my spirit fails. Do not hide your face from me or I will be like those who go down to the pit. Let the morning bring me word of your unfailing love, for I have put my trust in you.</a:t>
            </a:r>
          </a:p>
          <a:p>
            <a:r>
              <a:rPr lang="en-US" b="1" dirty="0" smtClean="0"/>
              <a:t>Psalms 34:17- </a:t>
            </a:r>
            <a:r>
              <a:rPr lang="en-US" dirty="0" smtClean="0"/>
              <a:t>The righteous cry out, and the lord hears them; he delivers them from all their troubles</a:t>
            </a:r>
          </a:p>
          <a:p>
            <a:r>
              <a:rPr lang="en-US" b="1" dirty="0" smtClean="0"/>
              <a:t>Psalms 9:9- </a:t>
            </a:r>
            <a:r>
              <a:rPr lang="en-US" dirty="0" smtClean="0"/>
              <a:t>The Lord is a refuge for the oppressed, a stronghold in times of trouble</a:t>
            </a:r>
          </a:p>
          <a:p>
            <a:r>
              <a:rPr lang="en-US" b="1" dirty="0" smtClean="0"/>
              <a:t>1 Peter 5:6-7</a:t>
            </a:r>
            <a:r>
              <a:rPr lang="en-US" dirty="0" smtClean="0"/>
              <a:t>-Humble yourselves, therefore under Gods mighty hand, that he may lift you up in due time. Cast all your anxiety on him because he cares for you.</a:t>
            </a:r>
          </a:p>
          <a:p>
            <a:r>
              <a:rPr lang="en-US" b="1" dirty="0" smtClean="0"/>
              <a:t>Ecclesiastes 9:4- </a:t>
            </a:r>
            <a:r>
              <a:rPr lang="en-US" dirty="0" smtClean="0"/>
              <a:t>Anyone who is among the living has hope-even a live dog is better than a dead lion</a:t>
            </a:r>
          </a:p>
          <a:p>
            <a:endParaRPr lang="en-US" dirty="0" smtClean="0"/>
          </a:p>
          <a:p>
            <a:endParaRPr lang="en-US" dirty="0"/>
          </a:p>
        </p:txBody>
      </p:sp>
    </p:spTree>
    <p:extLst>
      <p:ext uri="{BB962C8B-B14F-4D97-AF65-F5344CB8AC3E}">
        <p14:creationId xmlns:p14="http://schemas.microsoft.com/office/powerpoint/2010/main" val="33231154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Lords Help</a:t>
            </a:r>
            <a:endParaRPr lang="en-US" dirty="0"/>
          </a:p>
        </p:txBody>
      </p:sp>
      <p:sp>
        <p:nvSpPr>
          <p:cNvPr id="3" name="Content Placeholder 2"/>
          <p:cNvSpPr>
            <a:spLocks noGrp="1"/>
          </p:cNvSpPr>
          <p:nvPr>
            <p:ph idx="1"/>
          </p:nvPr>
        </p:nvSpPr>
        <p:spPr/>
        <p:txBody>
          <a:bodyPr/>
          <a:lstStyle/>
          <a:p>
            <a:r>
              <a:rPr lang="en-US" dirty="0"/>
              <a:t>Isaiah </a:t>
            </a:r>
            <a:r>
              <a:rPr lang="en-US" dirty="0" smtClean="0"/>
              <a:t>41:10-So do not fear, I am with you do not be dismayed, for I am your God. I will strengthen you and help you; I will uphold you with my righteous right hand. </a:t>
            </a:r>
            <a:endParaRPr lang="en-US" dirty="0"/>
          </a:p>
          <a:p>
            <a:r>
              <a:rPr lang="en-US" dirty="0" smtClean="0"/>
              <a:t>There is a purpose of every single life. The most important purpose of life is to follow God’s commandments and obey his will.</a:t>
            </a:r>
            <a:endParaRPr lang="en-US" dirty="0"/>
          </a:p>
        </p:txBody>
      </p:sp>
    </p:spTree>
    <p:extLst>
      <p:ext uri="{BB962C8B-B14F-4D97-AF65-F5344CB8AC3E}">
        <p14:creationId xmlns:p14="http://schemas.microsoft.com/office/powerpoint/2010/main" val="42174496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Fathers Love</a:t>
            </a:r>
            <a:endParaRPr lang="en-US" dirty="0"/>
          </a:p>
        </p:txBody>
      </p:sp>
      <p:sp>
        <p:nvSpPr>
          <p:cNvPr id="3" name="Content Placeholder 2"/>
          <p:cNvSpPr>
            <a:spLocks noGrp="1"/>
          </p:cNvSpPr>
          <p:nvPr>
            <p:ph idx="1"/>
          </p:nvPr>
        </p:nvSpPr>
        <p:spPr/>
        <p:txBody>
          <a:bodyPr/>
          <a:lstStyle/>
          <a:p>
            <a:r>
              <a:rPr lang="en-US" b="1" dirty="0"/>
              <a:t>Romans 8:38-39</a:t>
            </a:r>
            <a:r>
              <a:rPr lang="en-US" dirty="0"/>
              <a:t>-For I am convinced that neither death nor life, neither angles nor demons neither present nor the future, nor any powers, neither height nor depth, nor anything else in all creation, will be able to separate us from the love of God that is in Christ Jesus our Lord.</a:t>
            </a:r>
          </a:p>
          <a:p>
            <a:endParaRPr lang="en-US" dirty="0"/>
          </a:p>
        </p:txBody>
      </p:sp>
    </p:spTree>
    <p:extLst>
      <p:ext uri="{BB962C8B-B14F-4D97-AF65-F5344CB8AC3E}">
        <p14:creationId xmlns:p14="http://schemas.microsoft.com/office/powerpoint/2010/main" val="163253560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VTI">
  <a:themeElements>
    <a:clrScheme name="Custom 38">
      <a:dk1>
        <a:sysClr val="windowText" lastClr="000000"/>
      </a:dk1>
      <a:lt1>
        <a:sysClr val="window" lastClr="FFFFFF"/>
      </a:lt1>
      <a:dk2>
        <a:srgbClr val="505046"/>
      </a:dk2>
      <a:lt2>
        <a:srgbClr val="EEECE1"/>
      </a:lt2>
      <a:accent1>
        <a:srgbClr val="EE462D"/>
      </a:accent1>
      <a:accent2>
        <a:srgbClr val="595A85"/>
      </a:accent2>
      <a:accent3>
        <a:srgbClr val="8D6F5B"/>
      </a:accent3>
      <a:accent4>
        <a:srgbClr val="FABD2F"/>
      </a:accent4>
      <a:accent5>
        <a:srgbClr val="AF8073"/>
      </a:accent5>
      <a:accent6>
        <a:srgbClr val="787880"/>
      </a:accent6>
      <a:hlink>
        <a:srgbClr val="CC8D00"/>
      </a:hlink>
      <a:folHlink>
        <a:srgbClr val="82829E"/>
      </a:folHlink>
    </a:clrScheme>
    <a:fontScheme name="Savon">
      <a:majorFont>
        <a:latin typeface="Avenir Next LT Pro Light"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venir Next LT Pro"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ONE.pptx" id="{5330A5D3-B581-4B4A-9313-9275B6EF2E52}" vid="{516C64E9-C0AA-46DA-9991-9C0EC881A8B4}"/>
    </a:ext>
  </a:extLst>
</a:theme>
</file>

<file path=docProps/app.xml><?xml version="1.0" encoding="utf-8"?>
<Properties xmlns="http://schemas.openxmlformats.org/officeDocument/2006/extended-properties" xmlns:vt="http://schemas.openxmlformats.org/officeDocument/2006/docPropsVTypes">
  <Template>Floral flourish</Template>
  <TotalTime>0</TotalTime>
  <Words>498</Words>
  <Application>Microsoft Office PowerPoint</Application>
  <PresentationFormat>Widescreen</PresentationFormat>
  <Paragraphs>45</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Avenir Next LT Pro</vt:lpstr>
      <vt:lpstr>Avenir Next LT Pro Light</vt:lpstr>
      <vt:lpstr>Garamond</vt:lpstr>
      <vt:lpstr>SavonVTI</vt:lpstr>
      <vt:lpstr>How to deal with depression Gods way</vt:lpstr>
      <vt:lpstr>What is depression?  Mental disorder affecting more than 264 million people worldwide.    </vt:lpstr>
      <vt:lpstr>Depression Characterized by : </vt:lpstr>
      <vt:lpstr>Who it affects?</vt:lpstr>
      <vt:lpstr>Things to know:</vt:lpstr>
      <vt:lpstr>How to deal with depression?</vt:lpstr>
      <vt:lpstr>What the bible says about depression?</vt:lpstr>
      <vt:lpstr>The Lords Help</vt:lpstr>
      <vt:lpstr>The Fathers Love</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2022-04-28T15:54:24Z</dcterms:created>
  <dcterms:modified xsi:type="dcterms:W3CDTF">2022-04-29T22:04:27Z</dcterms:modified>
</cp:coreProperties>
</file>